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>
        <p:scale>
          <a:sx n="121" d="100"/>
          <a:sy n="121" d="100"/>
        </p:scale>
        <p:origin x="74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404DC8-76C0-ED4F-A66E-4490AC9B8599}" type="datetimeFigureOut">
              <a:rPr lang="en-US" smtClean="0"/>
              <a:t>2/21/17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B76F45-DFD9-9542-80A1-C33D9B036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915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B76F45-DFD9-9542-80A1-C33D9B036C4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340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B76F45-DFD9-9542-80A1-C33D9B036C4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046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678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190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717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508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25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666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05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307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215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710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780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CA0E4F-B51E-A24F-86F2-3E1E5BA86F00}" type="datetimeFigureOut">
              <a:rPr lang="en-US" smtClean="0"/>
              <a:t>2/21/17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69593-07EF-7044-9682-C2143FBF47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495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070" y="1744717"/>
            <a:ext cx="5153091" cy="3268717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5512676" y="3116316"/>
            <a:ext cx="536028" cy="5255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2239" y="1744717"/>
            <a:ext cx="5133917" cy="3268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90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1220" y="1755227"/>
            <a:ext cx="5143831" cy="326871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745" y="1744715"/>
            <a:ext cx="5148461" cy="3268717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5502166" y="3116316"/>
            <a:ext cx="536028" cy="5255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8176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2</Words>
  <Application>Microsoft Macintosh PowerPoint</Application>
  <PresentationFormat>Widescreen</PresentationFormat>
  <Paragraphs>2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Fernandez</dc:creator>
  <cp:lastModifiedBy>Nick Fernandez</cp:lastModifiedBy>
  <cp:revision>5</cp:revision>
  <cp:lastPrinted>2017-02-21T19:30:07Z</cp:lastPrinted>
  <dcterms:created xsi:type="dcterms:W3CDTF">2017-02-21T18:18:53Z</dcterms:created>
  <dcterms:modified xsi:type="dcterms:W3CDTF">2017-02-21T19:31:41Z</dcterms:modified>
</cp:coreProperties>
</file>

<file path=docProps/thumbnail.jpeg>
</file>